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1DCC-2B98-45FA-A074-665E5B1615B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ED4D1-0F6F-4E0D-9252-EB418039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731CE-160B-4D46-A5F8-9AB7AFBF7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731CE-160B-4D46-A5F8-9AB7AFBF7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9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7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4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2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4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4BA9-0F01-4F14-941E-000FC562555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D0D1-224F-4AC1-B347-20DCBC567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17" t="12500" r="28917" b="17708"/>
          <a:stretch/>
        </p:blipFill>
        <p:spPr>
          <a:xfrm>
            <a:off x="1981201" y="274638"/>
            <a:ext cx="8226357" cy="6408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85800"/>
            <a:ext cx="914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09800" y="2514600"/>
            <a:ext cx="3048000" cy="434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0378" y="2514600"/>
            <a:ext cx="3048000" cy="434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1" y="463532"/>
            <a:ext cx="774159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Same elements – have the same protons</a:t>
            </a:r>
          </a:p>
        </p:txBody>
      </p:sp>
    </p:spTree>
    <p:extLst>
      <p:ext uri="{BB962C8B-B14F-4D97-AF65-F5344CB8AC3E}">
        <p14:creationId xmlns:p14="http://schemas.microsoft.com/office/powerpoint/2010/main" val="31918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1" t="53961" r="51757" b="5208"/>
          <a:stretch/>
        </p:blipFill>
        <p:spPr>
          <a:xfrm>
            <a:off x="1981200" y="274638"/>
            <a:ext cx="7911152" cy="54403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62800" y="2362200"/>
            <a:ext cx="990600" cy="838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43" t="29166" r="16033" b="27757"/>
          <a:stretch/>
        </p:blipFill>
        <p:spPr>
          <a:xfrm>
            <a:off x="1933063" y="196262"/>
            <a:ext cx="7907865" cy="5360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700" y="345375"/>
            <a:ext cx="990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12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0" y="1243841"/>
            <a:ext cx="990600" cy="838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1195" y="2477328"/>
            <a:ext cx="8991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Electrons have a negative charge---if you have an extra electron the charge will be negative</a:t>
            </a:r>
          </a:p>
        </p:txBody>
      </p:sp>
    </p:spTree>
    <p:extLst>
      <p:ext uri="{BB962C8B-B14F-4D97-AF65-F5344CB8AC3E}">
        <p14:creationId xmlns:p14="http://schemas.microsoft.com/office/powerpoint/2010/main" val="33842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73" t="18121" r="15849" b="35416"/>
          <a:stretch/>
        </p:blipFill>
        <p:spPr>
          <a:xfrm>
            <a:off x="1501303" y="435160"/>
            <a:ext cx="9144001" cy="3398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911" y="3798330"/>
            <a:ext cx="3810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 nucleus of sodium has a +11 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810" y="3863182"/>
            <a:ext cx="41747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84-36=48 neutrons</a:t>
            </a:r>
          </a:p>
        </p:txBody>
      </p:sp>
    </p:spTree>
    <p:extLst>
      <p:ext uri="{BB962C8B-B14F-4D97-AF65-F5344CB8AC3E}">
        <p14:creationId xmlns:p14="http://schemas.microsoft.com/office/powerpoint/2010/main" val="42766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1" t="18750" r="50000" b="31250"/>
          <a:stretch/>
        </p:blipFill>
        <p:spPr>
          <a:xfrm>
            <a:off x="2286000" y="27562"/>
            <a:ext cx="7543800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5035" y="1381920"/>
            <a:ext cx="774159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10 electrons = NEON</a:t>
            </a:r>
          </a:p>
        </p:txBody>
      </p:sp>
    </p:spTree>
    <p:extLst>
      <p:ext uri="{BB962C8B-B14F-4D97-AF65-F5344CB8AC3E}">
        <p14:creationId xmlns:p14="http://schemas.microsoft.com/office/powerpoint/2010/main" val="18908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90" t="20833" r="50000" b="29167"/>
          <a:stretch/>
        </p:blipFill>
        <p:spPr>
          <a:xfrm>
            <a:off x="1955260" y="274638"/>
            <a:ext cx="7814534" cy="6049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74639"/>
            <a:ext cx="838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1" y="463531"/>
            <a:ext cx="2743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Protons=4</a:t>
            </a:r>
          </a:p>
          <a:p>
            <a:r>
              <a:rPr lang="en-US" sz="3600" dirty="0"/>
              <a:t>Electrons=4</a:t>
            </a:r>
          </a:p>
          <a:p>
            <a:r>
              <a:rPr lang="en-US" sz="3600" dirty="0"/>
              <a:t>Neutrons=5</a:t>
            </a:r>
          </a:p>
        </p:txBody>
      </p:sp>
      <p:pic>
        <p:nvPicPr>
          <p:cNvPr id="4098" name="Picture 2" descr="Image result for beryllium periodic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401014" cy="34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90" t="24714" r="15446" b="29166"/>
          <a:stretch/>
        </p:blipFill>
        <p:spPr>
          <a:xfrm>
            <a:off x="1524000" y="274638"/>
            <a:ext cx="9220200" cy="33737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3800" y="773349"/>
            <a:ext cx="990600" cy="838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300" y="2740405"/>
            <a:ext cx="34290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If it loses electrons…there will be more protons and therefore be POSITIVE </a:t>
            </a:r>
          </a:p>
        </p:txBody>
      </p:sp>
      <p:sp>
        <p:nvSpPr>
          <p:cNvPr id="9" name="Oval 8"/>
          <p:cNvSpPr/>
          <p:nvPr/>
        </p:nvSpPr>
        <p:spPr>
          <a:xfrm>
            <a:off x="6428362" y="1198989"/>
            <a:ext cx="1572638" cy="244935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95362" y="1219201"/>
            <a:ext cx="1572638" cy="244935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04" t="26427" r="50000" b="25000"/>
          <a:stretch/>
        </p:blipFill>
        <p:spPr>
          <a:xfrm>
            <a:off x="2714114" y="1"/>
            <a:ext cx="7486958" cy="55415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90800" y="3200401"/>
            <a:ext cx="5410200" cy="52414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195" t="32292" r="15080" b="19792"/>
          <a:stretch/>
        </p:blipFill>
        <p:spPr>
          <a:xfrm>
            <a:off x="1981200" y="6485"/>
            <a:ext cx="7772400" cy="5861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74638"/>
            <a:ext cx="76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300" y="2740405"/>
            <a:ext cx="45339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Atomic mass is equal to protons + neutrons</a:t>
            </a:r>
          </a:p>
        </p:txBody>
      </p:sp>
    </p:spTree>
    <p:extLst>
      <p:ext uri="{BB962C8B-B14F-4D97-AF65-F5344CB8AC3E}">
        <p14:creationId xmlns:p14="http://schemas.microsoft.com/office/powerpoint/2010/main" val="41364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32" t="18642" r="50586" b="30208"/>
          <a:stretch/>
        </p:blipFill>
        <p:spPr>
          <a:xfrm>
            <a:off x="2062264" y="250235"/>
            <a:ext cx="7321141" cy="56171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5600" y="4419601"/>
            <a:ext cx="1447800" cy="52414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398183"/>
            <a:ext cx="45339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The nucleus is protons and neutrons.  Protons are positive! </a:t>
            </a:r>
          </a:p>
        </p:txBody>
      </p:sp>
    </p:spTree>
    <p:extLst>
      <p:ext uri="{BB962C8B-B14F-4D97-AF65-F5344CB8AC3E}">
        <p14:creationId xmlns:p14="http://schemas.microsoft.com/office/powerpoint/2010/main" val="38202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11458" r="25402" b="16666"/>
          <a:stretch/>
        </p:blipFill>
        <p:spPr>
          <a:xfrm>
            <a:off x="2171700" y="287210"/>
            <a:ext cx="78486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1155" y="276903"/>
            <a:ext cx="9525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9595" y="463532"/>
            <a:ext cx="632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 first shell always has to have 2 electrons!</a:t>
            </a:r>
          </a:p>
        </p:txBody>
      </p:sp>
    </p:spTree>
    <p:extLst>
      <p:ext uri="{BB962C8B-B14F-4D97-AF65-F5344CB8AC3E}">
        <p14:creationId xmlns:p14="http://schemas.microsoft.com/office/powerpoint/2010/main" val="1967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32291" r="50586" b="20833"/>
          <a:stretch/>
        </p:blipFill>
        <p:spPr>
          <a:xfrm>
            <a:off x="1828800" y="281123"/>
            <a:ext cx="5486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33401"/>
            <a:ext cx="685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22</a:t>
            </a:r>
            <a:endParaRPr lang="en-US" dirty="0"/>
          </a:p>
        </p:txBody>
      </p:sp>
      <p:sp>
        <p:nvSpPr>
          <p:cNvPr id="6" name="AutoShape 2" descr="Image result for boron atom mode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boron atom mode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boron atom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46139"/>
            <a:ext cx="3549783" cy="35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0600" y="2209801"/>
            <a:ext cx="685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5P</a:t>
            </a:r>
          </a:p>
          <a:p>
            <a:pPr algn="ctr"/>
            <a:r>
              <a:rPr lang="en-US" sz="2800" dirty="0"/>
              <a:t>6N</a:t>
            </a:r>
          </a:p>
        </p:txBody>
      </p:sp>
    </p:spTree>
    <p:extLst>
      <p:ext uri="{BB962C8B-B14F-4D97-AF65-F5344CB8AC3E}">
        <p14:creationId xmlns:p14="http://schemas.microsoft.com/office/powerpoint/2010/main" val="28204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61" t="18750" r="49414" b="32292"/>
          <a:stretch/>
        </p:blipFill>
        <p:spPr>
          <a:xfrm>
            <a:off x="2209800" y="281781"/>
            <a:ext cx="7249420" cy="55856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4600" y="2286001"/>
            <a:ext cx="1447800" cy="52414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609" t="12500" r="15666" b="41667"/>
          <a:stretch/>
        </p:blipFill>
        <p:spPr>
          <a:xfrm>
            <a:off x="1981200" y="274638"/>
            <a:ext cx="7924800" cy="5716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85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9595" y="463531"/>
            <a:ext cx="63246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Protons – are the positive particles with the heavy mass</a:t>
            </a:r>
          </a:p>
          <a:p>
            <a:r>
              <a:rPr lang="en-US" sz="3600" dirty="0"/>
              <a:t>Neutrons – neutral with  heavy mass</a:t>
            </a:r>
          </a:p>
          <a:p>
            <a:r>
              <a:rPr lang="en-US" sz="3600" dirty="0"/>
              <a:t>Electrons-negative with a small mass</a:t>
            </a:r>
          </a:p>
        </p:txBody>
      </p:sp>
    </p:spTree>
    <p:extLst>
      <p:ext uri="{BB962C8B-B14F-4D97-AF65-F5344CB8AC3E}">
        <p14:creationId xmlns:p14="http://schemas.microsoft.com/office/powerpoint/2010/main" val="30745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884" t="7183" r="50586" b="45833"/>
          <a:stretch/>
        </p:blipFill>
        <p:spPr>
          <a:xfrm>
            <a:off x="2286001" y="274638"/>
            <a:ext cx="7734285" cy="55927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9000" y="1905000"/>
            <a:ext cx="1066800" cy="990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32" t="13541" r="20717" b="17709"/>
          <a:stretch/>
        </p:blipFill>
        <p:spPr>
          <a:xfrm>
            <a:off x="1752601" y="0"/>
            <a:ext cx="8162637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13796"/>
            <a:ext cx="99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9595" y="463532"/>
            <a:ext cx="632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If it gained 3 electrons it would have a -3 charge. </a:t>
            </a:r>
          </a:p>
        </p:txBody>
      </p:sp>
    </p:spTree>
    <p:extLst>
      <p:ext uri="{BB962C8B-B14F-4D97-AF65-F5344CB8AC3E}">
        <p14:creationId xmlns:p14="http://schemas.microsoft.com/office/powerpoint/2010/main" val="19248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1" t="51041" r="52343" b="4167"/>
          <a:stretch/>
        </p:blipFill>
        <p:spPr>
          <a:xfrm>
            <a:off x="2011680" y="274638"/>
            <a:ext cx="8046720" cy="6178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9595" y="463532"/>
            <a:ext cx="632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FALSE-atomic mass is protons plus neutrons</a:t>
            </a:r>
          </a:p>
        </p:txBody>
      </p:sp>
    </p:spTree>
    <p:extLst>
      <p:ext uri="{BB962C8B-B14F-4D97-AF65-F5344CB8AC3E}">
        <p14:creationId xmlns:p14="http://schemas.microsoft.com/office/powerpoint/2010/main" val="11290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609" t="53125" r="15666" b="5208"/>
          <a:stretch/>
        </p:blipFill>
        <p:spPr>
          <a:xfrm>
            <a:off x="2019300" y="274638"/>
            <a:ext cx="8115300" cy="53215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4648200"/>
            <a:ext cx="762000" cy="685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9578" r="15446" b="43751"/>
          <a:stretch/>
        </p:blipFill>
        <p:spPr>
          <a:xfrm>
            <a:off x="1524000" y="990600"/>
            <a:ext cx="9144000" cy="34140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7596" y="3276601"/>
            <a:ext cx="564204" cy="50615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oxygen periodic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8" y="1865450"/>
            <a:ext cx="2079625" cy="22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191000" y="1981200"/>
            <a:ext cx="838200" cy="838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89" t="7292" r="50586" b="50000"/>
          <a:stretch/>
        </p:blipFill>
        <p:spPr>
          <a:xfrm>
            <a:off x="1752600" y="274638"/>
            <a:ext cx="8305800" cy="558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904012"/>
            <a:ext cx="774159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Atomic number is just the protons.</a:t>
            </a:r>
          </a:p>
          <a:p>
            <a:endParaRPr lang="en-US" sz="3600" dirty="0"/>
          </a:p>
          <a:p>
            <a:r>
              <a:rPr lang="en-US" sz="3600" dirty="0"/>
              <a:t>Atomic mass is protons + neutrons</a:t>
            </a:r>
          </a:p>
        </p:txBody>
      </p:sp>
    </p:spTree>
    <p:extLst>
      <p:ext uri="{BB962C8B-B14F-4D97-AF65-F5344CB8AC3E}">
        <p14:creationId xmlns:p14="http://schemas.microsoft.com/office/powerpoint/2010/main" val="26116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Marcello, Anna S.</dc:creator>
  <cp:lastModifiedBy>Marcello, Anna S.</cp:lastModifiedBy>
  <cp:revision>1</cp:revision>
  <dcterms:created xsi:type="dcterms:W3CDTF">2018-10-02T12:48:23Z</dcterms:created>
  <dcterms:modified xsi:type="dcterms:W3CDTF">2018-10-02T12:49:15Z</dcterms:modified>
</cp:coreProperties>
</file>