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lo, Anna S." initials="MAS" lastIdx="1" clrIdx="0">
    <p:extLst>
      <p:ext uri="{19B8F6BF-5375-455C-9EA6-DF929625EA0E}">
        <p15:presenceInfo xmlns:p15="http://schemas.microsoft.com/office/powerpoint/2012/main" userId="S-1-5-21-1708537768-776561741-725345543-5598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9T10:40:56.117" idx="1">
    <p:pos x="5972" y="167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9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1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6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4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6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2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1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CEF60-FD71-4E7C-8FFB-1408C9B2F54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D1791-601E-4513-95B9-4DAEBE21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6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Groups on the Periodic Table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7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86" y="261256"/>
            <a:ext cx="8240276" cy="6176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5737" y="365125"/>
            <a:ext cx="104502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75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091" y="228736"/>
            <a:ext cx="7503115" cy="557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7440" y="365125"/>
            <a:ext cx="96665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19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874" y="535168"/>
            <a:ext cx="8110969" cy="58656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9874" y="718457"/>
            <a:ext cx="107115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68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700" y="0"/>
            <a:ext cx="7821244" cy="57785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5737" y="209006"/>
            <a:ext cx="10580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11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850777" y="1825625"/>
            <a:ext cx="7315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38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901439" y="2488095"/>
            <a:ext cx="51380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46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92" y="100829"/>
            <a:ext cx="8459742" cy="60761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8880" y="222069"/>
            <a:ext cx="97971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7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127" y="365126"/>
            <a:ext cx="8346080" cy="5944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1497" y="457200"/>
            <a:ext cx="117565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056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988" y="222069"/>
            <a:ext cx="8420789" cy="61654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7177" y="483326"/>
            <a:ext cx="104502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621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393" y="169818"/>
            <a:ext cx="8856075" cy="66881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365125"/>
            <a:ext cx="120178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063" y="143690"/>
            <a:ext cx="8531406" cy="64478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4114" y="365125"/>
            <a:ext cx="113646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520" y="322761"/>
            <a:ext cx="7670006" cy="57384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8354" y="509451"/>
            <a:ext cx="914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2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482" y="339725"/>
            <a:ext cx="6954840" cy="49768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794" y="365125"/>
            <a:ext cx="84908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031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139" y="104503"/>
            <a:ext cx="8150873" cy="58629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182880"/>
            <a:ext cx="113646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842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60" y="474694"/>
            <a:ext cx="6863715" cy="51974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309" y="548640"/>
            <a:ext cx="79683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3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327" y="365125"/>
            <a:ext cx="8521526" cy="59572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0503" y="496389"/>
            <a:ext cx="7707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1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482" y="339725"/>
            <a:ext cx="6954840" cy="49768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794" y="365125"/>
            <a:ext cx="84908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5626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166" y="0"/>
            <a:ext cx="8084962" cy="59382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72891" y="3853543"/>
            <a:ext cx="4258492" cy="39188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673" y="142516"/>
            <a:ext cx="8399417" cy="64296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4114" y="365125"/>
            <a:ext cx="92746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83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806" y="148036"/>
            <a:ext cx="7533874" cy="5743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7806" y="365125"/>
            <a:ext cx="113646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34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58" y="125229"/>
            <a:ext cx="7785462" cy="5859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6366" y="365125"/>
            <a:ext cx="78377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76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53736"/>
            <a:ext cx="8164286" cy="62664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3303" y="365125"/>
            <a:ext cx="914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6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51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1" y="570385"/>
            <a:ext cx="7772400" cy="5859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4823" y="796834"/>
            <a:ext cx="77070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05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Widescreen</PresentationFormat>
  <Paragraphs>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Groups on the Periodic Table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 on the Periodic Table Review</dc:title>
  <dc:creator>Marcello, Anna S.</dc:creator>
  <cp:lastModifiedBy>Marcello, Anna S.</cp:lastModifiedBy>
  <cp:revision>1</cp:revision>
  <dcterms:created xsi:type="dcterms:W3CDTF">2018-10-16T17:31:50Z</dcterms:created>
  <dcterms:modified xsi:type="dcterms:W3CDTF">2018-10-16T17:37:04Z</dcterms:modified>
</cp:coreProperties>
</file>