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5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5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8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4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6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5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0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F8094-AB21-48D5-BA8E-3B9949C65E5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B5B2-707C-4ECF-980F-F7F31CB2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4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IONS and ISOTOPES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7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 of page 17 (under transition metals)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7500" y="1236911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ISOTOPES and IONS</a:t>
            </a:r>
          </a:p>
        </p:txBody>
      </p:sp>
    </p:spTree>
    <p:extLst>
      <p:ext uri="{BB962C8B-B14F-4D97-AF65-F5344CB8AC3E}">
        <p14:creationId xmlns:p14="http://schemas.microsoft.com/office/powerpoint/2010/main" val="41817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Describe how the following atoms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039" t="27083" r="26676" b="55280"/>
          <a:stretch/>
        </p:blipFill>
        <p:spPr>
          <a:xfrm>
            <a:off x="2724269" y="1825625"/>
            <a:ext cx="9467731" cy="22202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364" y="4039198"/>
            <a:ext cx="12030635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Isotopes: atoms of the same element that have a different # of neutrons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329" y="5239627"/>
            <a:ext cx="10802471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If the neutrons change then the mass will change</a:t>
            </a:r>
          </a:p>
        </p:txBody>
      </p:sp>
      <p:sp>
        <p:nvSpPr>
          <p:cNvPr id="5" name="Rectangle 4"/>
          <p:cNvSpPr/>
          <p:nvPr/>
        </p:nvSpPr>
        <p:spPr>
          <a:xfrm>
            <a:off x="8115300" y="1590077"/>
            <a:ext cx="2438400" cy="2424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7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0" y="175789"/>
            <a:ext cx="6172200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Describe how the following atoms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54337"/>
            <a:ext cx="8382000" cy="477182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310" t="35152" r="8639" b="22769"/>
          <a:stretch/>
        </p:blipFill>
        <p:spPr>
          <a:xfrm>
            <a:off x="1603055" y="1214865"/>
            <a:ext cx="8236315" cy="35394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7847" y="4294818"/>
            <a:ext cx="1099969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Ions – when atoms gain or lose an electron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0435" y="4955997"/>
            <a:ext cx="886173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Changes the overall charge of the atom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67310" y="1584988"/>
            <a:ext cx="851269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17P</a:t>
            </a:r>
          </a:p>
          <a:p>
            <a:r>
              <a:rPr lang="en-US" sz="1500" dirty="0"/>
              <a:t>17E</a:t>
            </a:r>
          </a:p>
          <a:p>
            <a:endParaRPr lang="en-US" sz="1500" dirty="0"/>
          </a:p>
          <a:p>
            <a:r>
              <a:rPr lang="en-US" sz="1500" dirty="0"/>
              <a:t>Neutral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2409" y="1584989"/>
            <a:ext cx="990600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17P</a:t>
            </a:r>
          </a:p>
          <a:p>
            <a:r>
              <a:rPr lang="en-US" sz="1500" dirty="0"/>
              <a:t>18E</a:t>
            </a:r>
          </a:p>
          <a:p>
            <a:endParaRPr lang="en-US" sz="1500" dirty="0"/>
          </a:p>
          <a:p>
            <a:r>
              <a:rPr lang="en-US" sz="1500" dirty="0"/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32412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IONS and ISOTOPES</vt:lpstr>
      <vt:lpstr>Back of page 17 (under transition metals)</vt:lpstr>
      <vt:lpstr>1. Describe how the following atoms are different</vt:lpstr>
      <vt:lpstr>2. Describe how the following atoms are different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IONS and ISOTOPES</dc:title>
  <dc:creator>Marcello, Anna S.</dc:creator>
  <cp:lastModifiedBy>Marcello, Anna S.</cp:lastModifiedBy>
  <cp:revision>1</cp:revision>
  <dcterms:created xsi:type="dcterms:W3CDTF">2018-10-24T11:17:26Z</dcterms:created>
  <dcterms:modified xsi:type="dcterms:W3CDTF">2018-10-24T11:17:37Z</dcterms:modified>
</cp:coreProperties>
</file>